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3B63D9-D926-404B-83A2-5241F9BB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9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C74168-DBA9-436E-A25A-8F095F3D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7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6B4E27-4022-445F-9806-EC46DADF86E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60B393-E22F-48E8-8FE6-A813BA83DA4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196B3B4-CDA6-4DF9-9AD3-402C077CF94E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009546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044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85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6637339" y="4791963"/>
            <a:ext cx="2232248" cy="28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816695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0800"/>
            <a:ext cx="9144000" cy="720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H002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聖哉，聖哉，聖哉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HOLY, HOLY, HOLY (1/4)</a:t>
            </a:r>
            <a:r>
              <a:rPr lang="zh-TW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400" b="1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聖哉、聖哉、聖哉，全能的主神！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Holy, Holy, Holy! Lord God Almighty!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清晨我們歌聲穿雲透天而來；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Early in the morning our song shall rise to Thee;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聖哉、聖哉、聖哉，全能而又慈愛，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Holy, Holy, Holy! Merciful and Mighty!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一神別三位，三位是一身！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in Three Persons, blessed Trinity!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3575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聖哉、聖哉、聖哉，萬眾都敬祢</a:t>
            </a:r>
            <a:r>
              <a:rPr lang="en-US" altLang="zh-TW" dirty="0"/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Holy, Holy, Holy! All the saints adore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投下黃金冠冕，圍繞玻璃之海；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Casting down their golden crowns around the glassy sea;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基路伯，撒拉弗，無不俯伏敬拜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Cherubim and seraphim falling down before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這昔在、今在、永遠常在的。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Which wert and art, and evermore shalt be.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3575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聖哉、聖哉、聖哉，黑暗雖藏祢，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Holy, Holy, Holy! </a:t>
            </a:r>
            <a:r>
              <a:rPr lang="en-US" altLang="zh-TW" sz="2800" dirty="0" err="1"/>
              <a:t>Tho</a:t>
            </a:r>
            <a:r>
              <a:rPr lang="en-US" altLang="zh-TW" sz="2800" dirty="0"/>
              <a:t>’ the darkness hide Thee,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有罪污穢的人雖不能見祢身；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Tho</a:t>
            </a:r>
            <a:r>
              <a:rPr lang="en-US" altLang="zh-TW" sz="2800" dirty="0"/>
              <a:t>’ the eye of sinful man Thy glory may not see,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但祢仍是聖哉，祢外再無別人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Only Thou art holy; there is none beside Thee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能有這全愛、全潔與全力。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Perfect in power, in love, and purity.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4735"/>
            <a:ext cx="9144000" cy="419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聖哉、聖哉、聖哉，全能的主神！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Holy, Holy, Holy! Lord God Almighty!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祢的造物讚美於地、於天、於海；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/>
              <a:t>All Thy works shall praise Thy name, in earth, and sky, and sea;</a:t>
            </a:r>
            <a:endParaRPr lang="zh-TW" altLang="en-US" sz="2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聖哉、聖哉、聖哉，公義而又慈愛，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Holy, Holy, Holy! Merciful and Mighty!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一神別三位，三位是一身。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in Three Persons, blessed Trinity!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CASGV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404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Theme CASGV</vt:lpstr>
      <vt:lpstr>H002  聖哉，聖哉，聖哉  HOLY, HOLY, HOLY (1/4) 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H002 聖哉，聖哉，聖哉 HOLY, HOLY, HOLY</dc:title>
  <dc:subject>Hymnary 聖徒詩歌</dc:subject>
  <dc:creator>Reginald Heber</dc:creator>
  <cp:lastModifiedBy>Timothy Liang</cp:lastModifiedBy>
  <cp:revision>53</cp:revision>
  <dcterms:created xsi:type="dcterms:W3CDTF">2001-04-19T19:07:54Z</dcterms:created>
  <dcterms:modified xsi:type="dcterms:W3CDTF">2017-07-31T22:06:31Z</dcterms:modified>
</cp:coreProperties>
</file>